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8" r:id="rId7"/>
    <p:sldId id="262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st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FF40FF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D10E3-D12C-954B-A7D9-4A633F5DAA6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F37608-94F2-644D-AE18-635076226C3B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Generate Hypothesis:</a:t>
          </a:r>
        </a:p>
        <a:p>
          <a:r>
            <a:rPr lang="en-US" sz="1100" b="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understanding</a:t>
          </a:r>
        </a:p>
      </dgm:t>
    </dgm:pt>
    <dgm:pt modelId="{150F8EBF-0C57-7F49-9C65-18177C18C09B}" type="parTrans" cxnId="{4E35B6AB-9C8C-DF46-A9A9-0A9A8DC5F00B}">
      <dgm:prSet/>
      <dgm:spPr/>
      <dgm:t>
        <a:bodyPr/>
        <a:lstStyle/>
        <a:p>
          <a:endParaRPr lang="en-US"/>
        </a:p>
      </dgm:t>
    </dgm:pt>
    <dgm:pt modelId="{D5A632E2-2B1E-8E4D-A83F-CFD50A6D36CC}" type="sibTrans" cxnId="{4E35B6AB-9C8C-DF46-A9A9-0A9A8DC5F00B}">
      <dgm:prSet/>
      <dgm:spPr/>
      <dgm:t>
        <a:bodyPr/>
        <a:lstStyle/>
        <a:p>
          <a:endParaRPr lang="en-US"/>
        </a:p>
      </dgm:t>
    </dgm:pt>
    <dgm:pt modelId="{26FB6DB5-C77D-2C47-AEC4-8A39CAE8ADA9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Preprocessing Data:</a:t>
          </a:r>
        </a:p>
        <a:p>
          <a:r>
            <a:rPr lang="en-US" sz="10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cleaning/</a:t>
          </a:r>
        </a:p>
        <a:p>
          <a:r>
            <a:rPr lang="en-US" sz="10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munging (incl., parsing dtypes,</a:t>
          </a:r>
        </a:p>
        <a:p>
          <a:r>
            <a:rPr lang="en-US" sz="10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“one-hot encoding”, dropna(),</a:t>
          </a:r>
        </a:p>
        <a:p>
          <a:r>
            <a:rPr lang="en-US" sz="10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Boolean replace, X.shape/Y.shape)</a:t>
          </a:r>
        </a:p>
      </dgm:t>
    </dgm:pt>
    <dgm:pt modelId="{B435E956-550C-1E4E-80AE-09208DBD524D}" type="parTrans" cxnId="{5B2DBD61-55A3-0344-91E2-2C3189DB4DC6}">
      <dgm:prSet/>
      <dgm:spPr/>
      <dgm:t>
        <a:bodyPr/>
        <a:lstStyle/>
        <a:p>
          <a:endParaRPr lang="en-US"/>
        </a:p>
      </dgm:t>
    </dgm:pt>
    <dgm:pt modelId="{AAAE1D58-54A4-8846-BA75-D4EDC5F95D38}" type="sibTrans" cxnId="{5B2DBD61-55A3-0344-91E2-2C3189DB4DC6}">
      <dgm:prSet/>
      <dgm:spPr/>
      <dgm:t>
        <a:bodyPr/>
        <a:lstStyle/>
        <a:p>
          <a:endParaRPr lang="en-US"/>
        </a:p>
      </dgm:t>
    </dgm:pt>
    <dgm:pt modelId="{8F7D0B50-8C27-1640-9601-1C97D976278F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endParaRPr lang="en-US" sz="1400" b="1" dirty="0">
            <a:solidFill>
              <a:srgbClr val="942093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Train Model:</a:t>
          </a:r>
        </a:p>
        <a:p>
          <a:r>
            <a:rPr lang="en-US" sz="11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SGD Linear</a:t>
          </a:r>
        </a:p>
        <a:p>
          <a:r>
            <a:rPr lang="en-US" sz="11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MinMaxScalar()</a:t>
          </a:r>
        </a:p>
        <a:p>
          <a:endParaRPr lang="en-US" sz="1200" dirty="0">
            <a:solidFill>
              <a:srgbClr val="942093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F868064-5B84-6440-B159-BBE2D4050557}" type="parTrans" cxnId="{28B30B04-8528-D349-9821-6538740D85AC}">
      <dgm:prSet/>
      <dgm:spPr/>
      <dgm:t>
        <a:bodyPr/>
        <a:lstStyle/>
        <a:p>
          <a:endParaRPr lang="en-US"/>
        </a:p>
      </dgm:t>
    </dgm:pt>
    <dgm:pt modelId="{5E4CD2F8-9D7C-9746-870E-DA82CCB3C7E3}" type="sibTrans" cxnId="{28B30B04-8528-D349-9821-6538740D85AC}">
      <dgm:prSet/>
      <dgm:spPr/>
      <dgm:t>
        <a:bodyPr/>
        <a:lstStyle/>
        <a:p>
          <a:endParaRPr lang="en-US"/>
        </a:p>
      </dgm:t>
    </dgm:pt>
    <dgm:pt modelId="{38D547F0-E902-BE48-BC95-975A389B2B6C}">
      <dgm:prSet custT="1"/>
      <dgm:spPr>
        <a:solidFill>
          <a:schemeClr val="accent5">
            <a:lumMod val="20000"/>
            <a:lumOff val="80000"/>
          </a:schemeClr>
        </a:solidFill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Feature Engineering:</a:t>
          </a:r>
        </a:p>
        <a:p>
          <a:r>
            <a:rPr lang="en-US" sz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Coefficients</a:t>
          </a:r>
          <a:r>
            <a:rPr lang="en-US" sz="1500" dirty="0"/>
            <a:t> </a:t>
          </a:r>
        </a:p>
      </dgm:t>
    </dgm:pt>
    <dgm:pt modelId="{C8222F1F-6CAA-2846-BBBC-F2A07ECCFF9C}" type="parTrans" cxnId="{E36CDB0C-2E28-C047-8BA5-0FE03D670AB9}">
      <dgm:prSet/>
      <dgm:spPr/>
      <dgm:t>
        <a:bodyPr/>
        <a:lstStyle/>
        <a:p>
          <a:endParaRPr lang="en-US"/>
        </a:p>
      </dgm:t>
    </dgm:pt>
    <dgm:pt modelId="{787498A7-54FA-4D44-912E-CAFF642778C0}" type="sibTrans" cxnId="{E36CDB0C-2E28-C047-8BA5-0FE03D670AB9}">
      <dgm:prSet/>
      <dgm:spPr/>
      <dgm:t>
        <a:bodyPr/>
        <a:lstStyle/>
        <a:p>
          <a:endParaRPr lang="en-US"/>
        </a:p>
      </dgm:t>
    </dgm:pt>
    <dgm:pt modelId="{E5507C77-5A95-1F40-83AA-C9D1B7956B7E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Hypertune Model:</a:t>
          </a:r>
        </a:p>
        <a:p>
          <a:r>
            <a:rPr lang="en-US" sz="1200" b="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GridSearchCV</a:t>
          </a:r>
        </a:p>
      </dgm:t>
    </dgm:pt>
    <dgm:pt modelId="{56D3DC94-72C1-3341-8C33-F9FF4B7D0328}" type="parTrans" cxnId="{7A3D9AAF-59CB-E842-83C6-F93E162CF13E}">
      <dgm:prSet/>
      <dgm:spPr/>
      <dgm:t>
        <a:bodyPr/>
        <a:lstStyle/>
        <a:p>
          <a:endParaRPr lang="en-US"/>
        </a:p>
      </dgm:t>
    </dgm:pt>
    <dgm:pt modelId="{BA7375D9-3722-3044-973D-D359164E21AA}" type="sibTrans" cxnId="{7A3D9AAF-59CB-E842-83C6-F93E162CF13E}">
      <dgm:prSet/>
      <dgm:spPr/>
      <dgm:t>
        <a:bodyPr/>
        <a:lstStyle/>
        <a:p>
          <a:endParaRPr lang="en-US"/>
        </a:p>
      </dgm:t>
    </dgm:pt>
    <dgm:pt modelId="{07817671-DFBD-C549-AD37-55122D929B79}">
      <dgm:prSet custT="1"/>
      <dgm:spPr>
        <a:solidFill>
          <a:schemeClr val="accent1">
            <a:lumMod val="20000"/>
            <a:lumOff val="80000"/>
          </a:schemeClr>
        </a:solidFill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Test Model</a:t>
          </a:r>
        </a:p>
      </dgm:t>
    </dgm:pt>
    <dgm:pt modelId="{1F50FC0C-C4BE-6148-8510-EC852CF80731}" type="parTrans" cxnId="{B5B1E8B0-1F3C-B248-878C-6B57E1666D49}">
      <dgm:prSet/>
      <dgm:spPr/>
      <dgm:t>
        <a:bodyPr/>
        <a:lstStyle/>
        <a:p>
          <a:endParaRPr lang="en-US"/>
        </a:p>
      </dgm:t>
    </dgm:pt>
    <dgm:pt modelId="{61F1B0D3-2DF5-2240-A366-135530F64C07}" type="sibTrans" cxnId="{B5B1E8B0-1F3C-B248-878C-6B57E1666D49}">
      <dgm:prSet/>
      <dgm:spPr/>
      <dgm:t>
        <a:bodyPr/>
        <a:lstStyle/>
        <a:p>
          <a:endParaRPr lang="en-US"/>
        </a:p>
      </dgm:t>
    </dgm:pt>
    <dgm:pt modelId="{7038732E-74BB-2344-A596-41422AA1122D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Estimator   Selection:</a:t>
          </a:r>
        </a:p>
        <a:p>
          <a:r>
            <a:rPr lang="en-US" sz="1000" b="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Stochastic Gradient Descent (SDG)</a:t>
          </a:r>
        </a:p>
      </dgm:t>
    </dgm:pt>
    <dgm:pt modelId="{0C38DC72-B791-6C4A-8D0A-9F647D4E5F63}" type="parTrans" cxnId="{B0BF1A03-AF50-C744-8F21-D56309D46BAC}">
      <dgm:prSet/>
      <dgm:spPr/>
      <dgm:t>
        <a:bodyPr/>
        <a:lstStyle/>
        <a:p>
          <a:endParaRPr lang="en-US"/>
        </a:p>
      </dgm:t>
    </dgm:pt>
    <dgm:pt modelId="{5AC7F66D-B20F-3C41-818C-B012E67DAC77}" type="sibTrans" cxnId="{B0BF1A03-AF50-C744-8F21-D56309D46BAC}">
      <dgm:prSet/>
      <dgm:spPr/>
      <dgm:t>
        <a:bodyPr/>
        <a:lstStyle/>
        <a:p>
          <a:endParaRPr lang="en-US"/>
        </a:p>
      </dgm:t>
    </dgm:pt>
    <dgm:pt modelId="{AE6D122F-7E15-CA42-B03F-3293DB19DA18}">
      <dgm:prSet custT="1"/>
      <dgm:spPr>
        <a:solidFill>
          <a:schemeClr val="accent5">
            <a:lumMod val="20000"/>
            <a:lumOff val="80000"/>
          </a:schemeClr>
        </a:solidFill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Improve Model</a:t>
          </a:r>
        </a:p>
      </dgm:t>
    </dgm:pt>
    <dgm:pt modelId="{A1BE876B-3B9E-5A4A-9237-585357D2433F}" type="parTrans" cxnId="{0C903595-7F40-494E-9987-CDDC4143BD6D}">
      <dgm:prSet/>
      <dgm:spPr/>
      <dgm:t>
        <a:bodyPr/>
        <a:lstStyle/>
        <a:p>
          <a:endParaRPr lang="en-US"/>
        </a:p>
      </dgm:t>
    </dgm:pt>
    <dgm:pt modelId="{38348C26-C338-DE47-8D94-A6A72731E3FB}" type="sibTrans" cxnId="{0C903595-7F40-494E-9987-CDDC4143BD6D}">
      <dgm:prSet/>
      <dgm:spPr/>
      <dgm:t>
        <a:bodyPr/>
        <a:lstStyle/>
        <a:p>
          <a:endParaRPr lang="en-US"/>
        </a:p>
      </dgm:t>
    </dgm:pt>
    <dgm:pt modelId="{BAE6A464-3ACE-174D-B9A2-192FA3D95BC7}">
      <dgm:prSet custT="1"/>
      <dgm:spPr>
        <a:noFill/>
        <a:ln w="19050">
          <a:solidFill>
            <a:srgbClr val="00B0F0"/>
          </a:solidFill>
        </a:ln>
      </dgm:spPr>
      <dgm:t>
        <a:bodyPr/>
        <a:lstStyle/>
        <a:p>
          <a:r>
            <a:rPr lang="en-US" sz="1400" b="1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Evaluate Model</a:t>
          </a:r>
        </a:p>
      </dgm:t>
    </dgm:pt>
    <dgm:pt modelId="{714561A0-5BB1-0544-AA9C-8C297269848F}" type="parTrans" cxnId="{9A4FC25B-382D-464F-93D5-1B5113486E3C}">
      <dgm:prSet/>
      <dgm:spPr/>
      <dgm:t>
        <a:bodyPr/>
        <a:lstStyle/>
        <a:p>
          <a:endParaRPr lang="en-US"/>
        </a:p>
      </dgm:t>
    </dgm:pt>
    <dgm:pt modelId="{1BF5BEB3-788C-0C44-B07F-13389B7A0B8F}" type="sibTrans" cxnId="{9A4FC25B-382D-464F-93D5-1B5113486E3C}">
      <dgm:prSet/>
      <dgm:spPr/>
      <dgm:t>
        <a:bodyPr/>
        <a:lstStyle/>
        <a:p>
          <a:endParaRPr lang="en-US"/>
        </a:p>
      </dgm:t>
    </dgm:pt>
    <dgm:pt modelId="{C49FA7B1-1465-B44F-8FD1-0987DC77A795}" type="pres">
      <dgm:prSet presAssocID="{21CD10E3-D12C-954B-A7D9-4A633F5DAA67}" presName="cycle" presStyleCnt="0">
        <dgm:presLayoutVars>
          <dgm:dir/>
          <dgm:resizeHandles val="exact"/>
        </dgm:presLayoutVars>
      </dgm:prSet>
      <dgm:spPr/>
    </dgm:pt>
    <dgm:pt modelId="{C7C0191A-3B00-0B4D-8983-B9C7B0AF6720}" type="pres">
      <dgm:prSet presAssocID="{49F37608-94F2-644D-AE18-635076226C3B}" presName="node" presStyleLbl="node1" presStyleIdx="0" presStyleCnt="9" custScaleX="150969" custScaleY="130051">
        <dgm:presLayoutVars>
          <dgm:bulletEnabled val="1"/>
        </dgm:presLayoutVars>
      </dgm:prSet>
      <dgm:spPr/>
    </dgm:pt>
    <dgm:pt modelId="{3EE665F6-409F-9944-A39E-992926611579}" type="pres">
      <dgm:prSet presAssocID="{49F37608-94F2-644D-AE18-635076226C3B}" presName="spNode" presStyleCnt="0"/>
      <dgm:spPr/>
    </dgm:pt>
    <dgm:pt modelId="{BF64485E-0BF7-AE43-8590-4BE5B120BFFA}" type="pres">
      <dgm:prSet presAssocID="{D5A632E2-2B1E-8E4D-A83F-CFD50A6D36CC}" presName="sibTrans" presStyleLbl="sibTrans1D1" presStyleIdx="0" presStyleCnt="9"/>
      <dgm:spPr/>
    </dgm:pt>
    <dgm:pt modelId="{63EB1190-0D1D-B545-909B-78240394A0CB}" type="pres">
      <dgm:prSet presAssocID="{26FB6DB5-C77D-2C47-AEC4-8A39CAE8ADA9}" presName="node" presStyleLbl="node1" presStyleIdx="1" presStyleCnt="9" custScaleX="236693" custScaleY="182072" custRadScaleRad="95522" custRadScaleInc="80742">
        <dgm:presLayoutVars>
          <dgm:bulletEnabled val="1"/>
        </dgm:presLayoutVars>
      </dgm:prSet>
      <dgm:spPr/>
    </dgm:pt>
    <dgm:pt modelId="{64E942BF-BD95-4443-B403-6A32D31A6E07}" type="pres">
      <dgm:prSet presAssocID="{26FB6DB5-C77D-2C47-AEC4-8A39CAE8ADA9}" presName="spNode" presStyleCnt="0"/>
      <dgm:spPr/>
    </dgm:pt>
    <dgm:pt modelId="{86204EFD-1432-BC40-9AE6-B3A59DD51233}" type="pres">
      <dgm:prSet presAssocID="{AAAE1D58-54A4-8846-BA75-D4EDC5F95D38}" presName="sibTrans" presStyleLbl="sibTrans1D1" presStyleIdx="1" presStyleCnt="9"/>
      <dgm:spPr/>
    </dgm:pt>
    <dgm:pt modelId="{96D3E007-9565-2C4A-B596-E2F7B1D06D3D}" type="pres">
      <dgm:prSet presAssocID="{7038732E-74BB-2344-A596-41422AA1122D}" presName="node" presStyleLbl="node1" presStyleIdx="2" presStyleCnt="9" custScaleX="158915" custScaleY="110018" custRadScaleRad="98947" custRadScaleInc="15298">
        <dgm:presLayoutVars>
          <dgm:bulletEnabled val="1"/>
        </dgm:presLayoutVars>
      </dgm:prSet>
      <dgm:spPr/>
    </dgm:pt>
    <dgm:pt modelId="{C9BC4130-3FDF-DC47-A391-2E1C6412B98F}" type="pres">
      <dgm:prSet presAssocID="{7038732E-74BB-2344-A596-41422AA1122D}" presName="spNode" presStyleCnt="0"/>
      <dgm:spPr/>
    </dgm:pt>
    <dgm:pt modelId="{6A79835D-9565-0D4D-A210-767FA9B90D90}" type="pres">
      <dgm:prSet presAssocID="{5AC7F66D-B20F-3C41-818C-B012E67DAC77}" presName="sibTrans" presStyleLbl="sibTrans1D1" presStyleIdx="2" presStyleCnt="9"/>
      <dgm:spPr/>
    </dgm:pt>
    <dgm:pt modelId="{0D9796A4-C40E-0E40-A9DD-8D7FD05C138B}" type="pres">
      <dgm:prSet presAssocID="{8F7D0B50-8C27-1640-9601-1C97D976278F}" presName="node" presStyleLbl="node1" presStyleIdx="3" presStyleCnt="9" custScaleX="135078" custScaleY="97794">
        <dgm:presLayoutVars>
          <dgm:bulletEnabled val="1"/>
        </dgm:presLayoutVars>
      </dgm:prSet>
      <dgm:spPr/>
    </dgm:pt>
    <dgm:pt modelId="{CE78AFEB-2889-1D45-AB99-4D9D608D198F}" type="pres">
      <dgm:prSet presAssocID="{8F7D0B50-8C27-1640-9601-1C97D976278F}" presName="spNode" presStyleCnt="0"/>
      <dgm:spPr/>
    </dgm:pt>
    <dgm:pt modelId="{8B385D05-91D4-8E4F-93D0-9A04DC519851}" type="pres">
      <dgm:prSet presAssocID="{5E4CD2F8-9D7C-9746-870E-DA82CCB3C7E3}" presName="sibTrans" presStyleLbl="sibTrans1D1" presStyleIdx="3" presStyleCnt="9"/>
      <dgm:spPr/>
    </dgm:pt>
    <dgm:pt modelId="{ECADA4EB-F7A3-334C-839B-04668E8FDF06}" type="pres">
      <dgm:prSet presAssocID="{BAE6A464-3ACE-174D-B9A2-192FA3D95BC7}" presName="node" presStyleLbl="node1" presStyleIdx="4" presStyleCnt="9">
        <dgm:presLayoutVars>
          <dgm:bulletEnabled val="1"/>
        </dgm:presLayoutVars>
      </dgm:prSet>
      <dgm:spPr/>
    </dgm:pt>
    <dgm:pt modelId="{EA7DE417-2C77-1345-8ADE-0FC036445D9C}" type="pres">
      <dgm:prSet presAssocID="{BAE6A464-3ACE-174D-B9A2-192FA3D95BC7}" presName="spNode" presStyleCnt="0"/>
      <dgm:spPr/>
    </dgm:pt>
    <dgm:pt modelId="{3D565D9B-7F07-F741-8036-1601E0B6A8DC}" type="pres">
      <dgm:prSet presAssocID="{1BF5BEB3-788C-0C44-B07F-13389B7A0B8F}" presName="sibTrans" presStyleLbl="sibTrans1D1" presStyleIdx="4" presStyleCnt="9"/>
      <dgm:spPr/>
    </dgm:pt>
    <dgm:pt modelId="{B9326B8D-44EF-9741-93EE-3B7EA3E94238}" type="pres">
      <dgm:prSet presAssocID="{E5507C77-5A95-1F40-83AA-C9D1B7956B7E}" presName="node" presStyleLbl="node1" presStyleIdx="5" presStyleCnt="9" custScaleX="109871" custScaleY="108664">
        <dgm:presLayoutVars>
          <dgm:bulletEnabled val="1"/>
        </dgm:presLayoutVars>
      </dgm:prSet>
      <dgm:spPr/>
    </dgm:pt>
    <dgm:pt modelId="{82660183-551F-E942-82AB-80321E2FB609}" type="pres">
      <dgm:prSet presAssocID="{E5507C77-5A95-1F40-83AA-C9D1B7956B7E}" presName="spNode" presStyleCnt="0"/>
      <dgm:spPr/>
    </dgm:pt>
    <dgm:pt modelId="{EBD09948-05DD-7644-AC41-E54E7448BF00}" type="pres">
      <dgm:prSet presAssocID="{BA7375D9-3722-3044-973D-D359164E21AA}" presName="sibTrans" presStyleLbl="sibTrans1D1" presStyleIdx="5" presStyleCnt="9"/>
      <dgm:spPr/>
    </dgm:pt>
    <dgm:pt modelId="{9EDC694D-0106-6045-A1A8-BDB78E6B288D}" type="pres">
      <dgm:prSet presAssocID="{38D547F0-E902-BE48-BC95-975A389B2B6C}" presName="node" presStyleLbl="node1" presStyleIdx="6" presStyleCnt="9" custScaleX="126800" custScaleY="117046">
        <dgm:presLayoutVars>
          <dgm:bulletEnabled val="1"/>
        </dgm:presLayoutVars>
      </dgm:prSet>
      <dgm:spPr/>
    </dgm:pt>
    <dgm:pt modelId="{FBD21140-1C1F-9A4E-9A1C-0E3B36982A83}" type="pres">
      <dgm:prSet presAssocID="{38D547F0-E902-BE48-BC95-975A389B2B6C}" presName="spNode" presStyleCnt="0"/>
      <dgm:spPr/>
    </dgm:pt>
    <dgm:pt modelId="{F8100A82-D73E-F54F-9F46-C98D541ABB71}" type="pres">
      <dgm:prSet presAssocID="{787498A7-54FA-4D44-912E-CAFF642778C0}" presName="sibTrans" presStyleLbl="sibTrans1D1" presStyleIdx="6" presStyleCnt="9"/>
      <dgm:spPr/>
    </dgm:pt>
    <dgm:pt modelId="{BBAD34CB-D5A0-1E45-926E-EC7332AC89CF}" type="pres">
      <dgm:prSet presAssocID="{07817671-DFBD-C549-AD37-55122D929B79}" presName="node" presStyleLbl="node1" presStyleIdx="7" presStyleCnt="9">
        <dgm:presLayoutVars>
          <dgm:bulletEnabled val="1"/>
        </dgm:presLayoutVars>
      </dgm:prSet>
      <dgm:spPr/>
    </dgm:pt>
    <dgm:pt modelId="{A7CF1B58-CADC-1948-A0B4-698F1DAA159E}" type="pres">
      <dgm:prSet presAssocID="{07817671-DFBD-C549-AD37-55122D929B79}" presName="spNode" presStyleCnt="0"/>
      <dgm:spPr/>
    </dgm:pt>
    <dgm:pt modelId="{3D7BACF6-B00D-E942-9F48-5DA7E813262C}" type="pres">
      <dgm:prSet presAssocID="{61F1B0D3-2DF5-2240-A366-135530F64C07}" presName="sibTrans" presStyleLbl="sibTrans1D1" presStyleIdx="7" presStyleCnt="9"/>
      <dgm:spPr/>
    </dgm:pt>
    <dgm:pt modelId="{F6911C3B-3DB9-3E4C-A883-0049093D77E7}" type="pres">
      <dgm:prSet presAssocID="{AE6D122F-7E15-CA42-B03F-3293DB19DA18}" presName="node" presStyleLbl="node1" presStyleIdx="8" presStyleCnt="9">
        <dgm:presLayoutVars>
          <dgm:bulletEnabled val="1"/>
        </dgm:presLayoutVars>
      </dgm:prSet>
      <dgm:spPr/>
    </dgm:pt>
    <dgm:pt modelId="{C5BACC75-0C8B-A545-A156-7A07067E67F4}" type="pres">
      <dgm:prSet presAssocID="{AE6D122F-7E15-CA42-B03F-3293DB19DA18}" presName="spNode" presStyleCnt="0"/>
      <dgm:spPr/>
    </dgm:pt>
    <dgm:pt modelId="{FB3671DE-F241-B340-BB66-C78C40A86578}" type="pres">
      <dgm:prSet presAssocID="{38348C26-C338-DE47-8D94-A6A72731E3FB}" presName="sibTrans" presStyleLbl="sibTrans1D1" presStyleIdx="8" presStyleCnt="9"/>
      <dgm:spPr/>
    </dgm:pt>
  </dgm:ptLst>
  <dgm:cxnLst>
    <dgm:cxn modelId="{B4164C02-AB57-CC48-BD39-B7395FDF7305}" type="presOf" srcId="{AE6D122F-7E15-CA42-B03F-3293DB19DA18}" destId="{F6911C3B-3DB9-3E4C-A883-0049093D77E7}" srcOrd="0" destOrd="0" presId="urn:microsoft.com/office/officeart/2005/8/layout/cycle6"/>
    <dgm:cxn modelId="{B0BF1A03-AF50-C744-8F21-D56309D46BAC}" srcId="{21CD10E3-D12C-954B-A7D9-4A633F5DAA67}" destId="{7038732E-74BB-2344-A596-41422AA1122D}" srcOrd="2" destOrd="0" parTransId="{0C38DC72-B791-6C4A-8D0A-9F647D4E5F63}" sibTransId="{5AC7F66D-B20F-3C41-818C-B012E67DAC77}"/>
    <dgm:cxn modelId="{28B30B04-8528-D349-9821-6538740D85AC}" srcId="{21CD10E3-D12C-954B-A7D9-4A633F5DAA67}" destId="{8F7D0B50-8C27-1640-9601-1C97D976278F}" srcOrd="3" destOrd="0" parTransId="{0F868064-5B84-6440-B159-BBE2D4050557}" sibTransId="{5E4CD2F8-9D7C-9746-870E-DA82CCB3C7E3}"/>
    <dgm:cxn modelId="{A267C208-49A3-804C-A9DE-CE1709F3DD1C}" type="presOf" srcId="{49F37608-94F2-644D-AE18-635076226C3B}" destId="{C7C0191A-3B00-0B4D-8983-B9C7B0AF6720}" srcOrd="0" destOrd="0" presId="urn:microsoft.com/office/officeart/2005/8/layout/cycle6"/>
    <dgm:cxn modelId="{E36CDB0C-2E28-C047-8BA5-0FE03D670AB9}" srcId="{21CD10E3-D12C-954B-A7D9-4A633F5DAA67}" destId="{38D547F0-E902-BE48-BC95-975A389B2B6C}" srcOrd="6" destOrd="0" parTransId="{C8222F1F-6CAA-2846-BBBC-F2A07ECCFF9C}" sibTransId="{787498A7-54FA-4D44-912E-CAFF642778C0}"/>
    <dgm:cxn modelId="{DD12F91A-1457-2840-B64A-970FC3C688A8}" type="presOf" srcId="{61F1B0D3-2DF5-2240-A366-135530F64C07}" destId="{3D7BACF6-B00D-E942-9F48-5DA7E813262C}" srcOrd="0" destOrd="0" presId="urn:microsoft.com/office/officeart/2005/8/layout/cycle6"/>
    <dgm:cxn modelId="{6A2E301E-561D-AC4A-B6B1-FBCC998EA903}" type="presOf" srcId="{5E4CD2F8-9D7C-9746-870E-DA82CCB3C7E3}" destId="{8B385D05-91D4-8E4F-93D0-9A04DC519851}" srcOrd="0" destOrd="0" presId="urn:microsoft.com/office/officeart/2005/8/layout/cycle6"/>
    <dgm:cxn modelId="{1214092A-0130-8940-81B6-BAFCAEFEF22E}" type="presOf" srcId="{D5A632E2-2B1E-8E4D-A83F-CFD50A6D36CC}" destId="{BF64485E-0BF7-AE43-8590-4BE5B120BFFA}" srcOrd="0" destOrd="0" presId="urn:microsoft.com/office/officeart/2005/8/layout/cycle6"/>
    <dgm:cxn modelId="{14F84B38-FC1B-224C-AF6F-47DD97C7803F}" type="presOf" srcId="{AAAE1D58-54A4-8846-BA75-D4EDC5F95D38}" destId="{86204EFD-1432-BC40-9AE6-B3A59DD51233}" srcOrd="0" destOrd="0" presId="urn:microsoft.com/office/officeart/2005/8/layout/cycle6"/>
    <dgm:cxn modelId="{030D1E4D-0EB2-994D-AC4A-ABD80AE5370F}" type="presOf" srcId="{787498A7-54FA-4D44-912E-CAFF642778C0}" destId="{F8100A82-D73E-F54F-9F46-C98D541ABB71}" srcOrd="0" destOrd="0" presId="urn:microsoft.com/office/officeart/2005/8/layout/cycle6"/>
    <dgm:cxn modelId="{61338A54-F437-0245-9AD6-165B9A50CC1B}" type="presOf" srcId="{1BF5BEB3-788C-0C44-B07F-13389B7A0B8F}" destId="{3D565D9B-7F07-F741-8036-1601E0B6A8DC}" srcOrd="0" destOrd="0" presId="urn:microsoft.com/office/officeart/2005/8/layout/cycle6"/>
    <dgm:cxn modelId="{C0E69956-D36F-834A-A450-7B4EFB22BAF1}" type="presOf" srcId="{7038732E-74BB-2344-A596-41422AA1122D}" destId="{96D3E007-9565-2C4A-B596-E2F7B1D06D3D}" srcOrd="0" destOrd="0" presId="urn:microsoft.com/office/officeart/2005/8/layout/cycle6"/>
    <dgm:cxn modelId="{9A4FC25B-382D-464F-93D5-1B5113486E3C}" srcId="{21CD10E3-D12C-954B-A7D9-4A633F5DAA67}" destId="{BAE6A464-3ACE-174D-B9A2-192FA3D95BC7}" srcOrd="4" destOrd="0" parTransId="{714561A0-5BB1-0544-AA9C-8C297269848F}" sibTransId="{1BF5BEB3-788C-0C44-B07F-13389B7A0B8F}"/>
    <dgm:cxn modelId="{9355895D-6562-7E41-A2B1-1F6ACA476E80}" type="presOf" srcId="{07817671-DFBD-C549-AD37-55122D929B79}" destId="{BBAD34CB-D5A0-1E45-926E-EC7332AC89CF}" srcOrd="0" destOrd="0" presId="urn:microsoft.com/office/officeart/2005/8/layout/cycle6"/>
    <dgm:cxn modelId="{5B2DBD61-55A3-0344-91E2-2C3189DB4DC6}" srcId="{21CD10E3-D12C-954B-A7D9-4A633F5DAA67}" destId="{26FB6DB5-C77D-2C47-AEC4-8A39CAE8ADA9}" srcOrd="1" destOrd="0" parTransId="{B435E956-550C-1E4E-80AE-09208DBD524D}" sibTransId="{AAAE1D58-54A4-8846-BA75-D4EDC5F95D38}"/>
    <dgm:cxn modelId="{30082F79-8C70-6843-9EF8-151EB26FBE63}" type="presOf" srcId="{38348C26-C338-DE47-8D94-A6A72731E3FB}" destId="{FB3671DE-F241-B340-BB66-C78C40A86578}" srcOrd="0" destOrd="0" presId="urn:microsoft.com/office/officeart/2005/8/layout/cycle6"/>
    <dgm:cxn modelId="{12CE5B8F-7F78-364F-ACDF-864130214D4E}" type="presOf" srcId="{5AC7F66D-B20F-3C41-818C-B012E67DAC77}" destId="{6A79835D-9565-0D4D-A210-767FA9B90D90}" srcOrd="0" destOrd="0" presId="urn:microsoft.com/office/officeart/2005/8/layout/cycle6"/>
    <dgm:cxn modelId="{0C903595-7F40-494E-9987-CDDC4143BD6D}" srcId="{21CD10E3-D12C-954B-A7D9-4A633F5DAA67}" destId="{AE6D122F-7E15-CA42-B03F-3293DB19DA18}" srcOrd="8" destOrd="0" parTransId="{A1BE876B-3B9E-5A4A-9237-585357D2433F}" sibTransId="{38348C26-C338-DE47-8D94-A6A72731E3FB}"/>
    <dgm:cxn modelId="{3C37E29B-EB8A-CE49-AA6A-982E7E4E360C}" type="presOf" srcId="{21CD10E3-D12C-954B-A7D9-4A633F5DAA67}" destId="{C49FA7B1-1465-B44F-8FD1-0987DC77A795}" srcOrd="0" destOrd="0" presId="urn:microsoft.com/office/officeart/2005/8/layout/cycle6"/>
    <dgm:cxn modelId="{062408A3-E56E-A54A-A64B-55B110868D0B}" type="presOf" srcId="{26FB6DB5-C77D-2C47-AEC4-8A39CAE8ADA9}" destId="{63EB1190-0D1D-B545-909B-78240394A0CB}" srcOrd="0" destOrd="0" presId="urn:microsoft.com/office/officeart/2005/8/layout/cycle6"/>
    <dgm:cxn modelId="{AAE500A4-B833-5B40-9C9E-30C035F5D557}" type="presOf" srcId="{38D547F0-E902-BE48-BC95-975A389B2B6C}" destId="{9EDC694D-0106-6045-A1A8-BDB78E6B288D}" srcOrd="0" destOrd="0" presId="urn:microsoft.com/office/officeart/2005/8/layout/cycle6"/>
    <dgm:cxn modelId="{4E35B6AB-9C8C-DF46-A9A9-0A9A8DC5F00B}" srcId="{21CD10E3-D12C-954B-A7D9-4A633F5DAA67}" destId="{49F37608-94F2-644D-AE18-635076226C3B}" srcOrd="0" destOrd="0" parTransId="{150F8EBF-0C57-7F49-9C65-18177C18C09B}" sibTransId="{D5A632E2-2B1E-8E4D-A83F-CFD50A6D36CC}"/>
    <dgm:cxn modelId="{7A3D9AAF-59CB-E842-83C6-F93E162CF13E}" srcId="{21CD10E3-D12C-954B-A7D9-4A633F5DAA67}" destId="{E5507C77-5A95-1F40-83AA-C9D1B7956B7E}" srcOrd="5" destOrd="0" parTransId="{56D3DC94-72C1-3341-8C33-F9FF4B7D0328}" sibTransId="{BA7375D9-3722-3044-973D-D359164E21AA}"/>
    <dgm:cxn modelId="{B5B1E8B0-1F3C-B248-878C-6B57E1666D49}" srcId="{21CD10E3-D12C-954B-A7D9-4A633F5DAA67}" destId="{07817671-DFBD-C549-AD37-55122D929B79}" srcOrd="7" destOrd="0" parTransId="{1F50FC0C-C4BE-6148-8510-EC852CF80731}" sibTransId="{61F1B0D3-2DF5-2240-A366-135530F64C07}"/>
    <dgm:cxn modelId="{38231CBD-CBA4-0C47-82A7-893EA305E438}" type="presOf" srcId="{E5507C77-5A95-1F40-83AA-C9D1B7956B7E}" destId="{B9326B8D-44EF-9741-93EE-3B7EA3E94238}" srcOrd="0" destOrd="0" presId="urn:microsoft.com/office/officeart/2005/8/layout/cycle6"/>
    <dgm:cxn modelId="{A543DAF4-D305-274E-8E54-51A7EEF4DDAA}" type="presOf" srcId="{BAE6A464-3ACE-174D-B9A2-192FA3D95BC7}" destId="{ECADA4EB-F7A3-334C-839B-04668E8FDF06}" srcOrd="0" destOrd="0" presId="urn:microsoft.com/office/officeart/2005/8/layout/cycle6"/>
    <dgm:cxn modelId="{8463EFF5-92A0-3C4D-AA42-70FEC3BC84BD}" type="presOf" srcId="{BA7375D9-3722-3044-973D-D359164E21AA}" destId="{EBD09948-05DD-7644-AC41-E54E7448BF00}" srcOrd="0" destOrd="0" presId="urn:microsoft.com/office/officeart/2005/8/layout/cycle6"/>
    <dgm:cxn modelId="{C4FB3FFE-71FF-954A-A610-14EE322A4781}" type="presOf" srcId="{8F7D0B50-8C27-1640-9601-1C97D976278F}" destId="{0D9796A4-C40E-0E40-A9DD-8D7FD05C138B}" srcOrd="0" destOrd="0" presId="urn:microsoft.com/office/officeart/2005/8/layout/cycle6"/>
    <dgm:cxn modelId="{A447F9DE-A890-F242-925D-85A0CF849EB8}" type="presParOf" srcId="{C49FA7B1-1465-B44F-8FD1-0987DC77A795}" destId="{C7C0191A-3B00-0B4D-8983-B9C7B0AF6720}" srcOrd="0" destOrd="0" presId="urn:microsoft.com/office/officeart/2005/8/layout/cycle6"/>
    <dgm:cxn modelId="{165D81D5-600C-6548-A3E3-2F9472465710}" type="presParOf" srcId="{C49FA7B1-1465-B44F-8FD1-0987DC77A795}" destId="{3EE665F6-409F-9944-A39E-992926611579}" srcOrd="1" destOrd="0" presId="urn:microsoft.com/office/officeart/2005/8/layout/cycle6"/>
    <dgm:cxn modelId="{7B0D6095-1B49-2B45-AB5F-E868A2BB656C}" type="presParOf" srcId="{C49FA7B1-1465-B44F-8FD1-0987DC77A795}" destId="{BF64485E-0BF7-AE43-8590-4BE5B120BFFA}" srcOrd="2" destOrd="0" presId="urn:microsoft.com/office/officeart/2005/8/layout/cycle6"/>
    <dgm:cxn modelId="{47363AF6-37F0-474C-938F-A18708BFF4A0}" type="presParOf" srcId="{C49FA7B1-1465-B44F-8FD1-0987DC77A795}" destId="{63EB1190-0D1D-B545-909B-78240394A0CB}" srcOrd="3" destOrd="0" presId="urn:microsoft.com/office/officeart/2005/8/layout/cycle6"/>
    <dgm:cxn modelId="{76F409D2-CE59-194E-AE5E-C203E1BC548D}" type="presParOf" srcId="{C49FA7B1-1465-B44F-8FD1-0987DC77A795}" destId="{64E942BF-BD95-4443-B403-6A32D31A6E07}" srcOrd="4" destOrd="0" presId="urn:microsoft.com/office/officeart/2005/8/layout/cycle6"/>
    <dgm:cxn modelId="{0E24035C-E157-1944-B27F-99E3B85FF00A}" type="presParOf" srcId="{C49FA7B1-1465-B44F-8FD1-0987DC77A795}" destId="{86204EFD-1432-BC40-9AE6-B3A59DD51233}" srcOrd="5" destOrd="0" presId="urn:microsoft.com/office/officeart/2005/8/layout/cycle6"/>
    <dgm:cxn modelId="{24FD4DBA-8507-E346-8B43-CBB7C674F8C1}" type="presParOf" srcId="{C49FA7B1-1465-B44F-8FD1-0987DC77A795}" destId="{96D3E007-9565-2C4A-B596-E2F7B1D06D3D}" srcOrd="6" destOrd="0" presId="urn:microsoft.com/office/officeart/2005/8/layout/cycle6"/>
    <dgm:cxn modelId="{DFBCCCBB-9653-DB4E-B4E6-F0AF4744A5BC}" type="presParOf" srcId="{C49FA7B1-1465-B44F-8FD1-0987DC77A795}" destId="{C9BC4130-3FDF-DC47-A391-2E1C6412B98F}" srcOrd="7" destOrd="0" presId="urn:microsoft.com/office/officeart/2005/8/layout/cycle6"/>
    <dgm:cxn modelId="{1EBC45DB-A32E-9C47-9867-6CA7CFEE50A5}" type="presParOf" srcId="{C49FA7B1-1465-B44F-8FD1-0987DC77A795}" destId="{6A79835D-9565-0D4D-A210-767FA9B90D90}" srcOrd="8" destOrd="0" presId="urn:microsoft.com/office/officeart/2005/8/layout/cycle6"/>
    <dgm:cxn modelId="{477E020A-A20D-B842-9AD7-838BBACA3CB7}" type="presParOf" srcId="{C49FA7B1-1465-B44F-8FD1-0987DC77A795}" destId="{0D9796A4-C40E-0E40-A9DD-8D7FD05C138B}" srcOrd="9" destOrd="0" presId="urn:microsoft.com/office/officeart/2005/8/layout/cycle6"/>
    <dgm:cxn modelId="{C59F88D3-223F-D14A-AD54-081721110B0E}" type="presParOf" srcId="{C49FA7B1-1465-B44F-8FD1-0987DC77A795}" destId="{CE78AFEB-2889-1D45-AB99-4D9D608D198F}" srcOrd="10" destOrd="0" presId="urn:microsoft.com/office/officeart/2005/8/layout/cycle6"/>
    <dgm:cxn modelId="{9D14DD63-C8F4-D343-9340-93BAE402D9CD}" type="presParOf" srcId="{C49FA7B1-1465-B44F-8FD1-0987DC77A795}" destId="{8B385D05-91D4-8E4F-93D0-9A04DC519851}" srcOrd="11" destOrd="0" presId="urn:microsoft.com/office/officeart/2005/8/layout/cycle6"/>
    <dgm:cxn modelId="{1532A7AA-1784-6549-88F5-65E8D087D49E}" type="presParOf" srcId="{C49FA7B1-1465-B44F-8FD1-0987DC77A795}" destId="{ECADA4EB-F7A3-334C-839B-04668E8FDF06}" srcOrd="12" destOrd="0" presId="urn:microsoft.com/office/officeart/2005/8/layout/cycle6"/>
    <dgm:cxn modelId="{71273D1A-58A9-4842-8204-009675B03EF4}" type="presParOf" srcId="{C49FA7B1-1465-B44F-8FD1-0987DC77A795}" destId="{EA7DE417-2C77-1345-8ADE-0FC036445D9C}" srcOrd="13" destOrd="0" presId="urn:microsoft.com/office/officeart/2005/8/layout/cycle6"/>
    <dgm:cxn modelId="{265F5163-6378-F047-BC5E-1AB908D01C3F}" type="presParOf" srcId="{C49FA7B1-1465-B44F-8FD1-0987DC77A795}" destId="{3D565D9B-7F07-F741-8036-1601E0B6A8DC}" srcOrd="14" destOrd="0" presId="urn:microsoft.com/office/officeart/2005/8/layout/cycle6"/>
    <dgm:cxn modelId="{B6EA0D9C-76DB-184E-BFDE-E1FB732F065B}" type="presParOf" srcId="{C49FA7B1-1465-B44F-8FD1-0987DC77A795}" destId="{B9326B8D-44EF-9741-93EE-3B7EA3E94238}" srcOrd="15" destOrd="0" presId="urn:microsoft.com/office/officeart/2005/8/layout/cycle6"/>
    <dgm:cxn modelId="{D1C7640A-FA93-4B4B-BB5B-DEE45F3EE760}" type="presParOf" srcId="{C49FA7B1-1465-B44F-8FD1-0987DC77A795}" destId="{82660183-551F-E942-82AB-80321E2FB609}" srcOrd="16" destOrd="0" presId="urn:microsoft.com/office/officeart/2005/8/layout/cycle6"/>
    <dgm:cxn modelId="{8A462149-69A2-2A43-8420-F22B4C2C9986}" type="presParOf" srcId="{C49FA7B1-1465-B44F-8FD1-0987DC77A795}" destId="{EBD09948-05DD-7644-AC41-E54E7448BF00}" srcOrd="17" destOrd="0" presId="urn:microsoft.com/office/officeart/2005/8/layout/cycle6"/>
    <dgm:cxn modelId="{2A06445D-46A6-574F-8E41-C07B5B189367}" type="presParOf" srcId="{C49FA7B1-1465-B44F-8FD1-0987DC77A795}" destId="{9EDC694D-0106-6045-A1A8-BDB78E6B288D}" srcOrd="18" destOrd="0" presId="urn:microsoft.com/office/officeart/2005/8/layout/cycle6"/>
    <dgm:cxn modelId="{B9F53195-6143-F446-A8A4-F48F8F249526}" type="presParOf" srcId="{C49FA7B1-1465-B44F-8FD1-0987DC77A795}" destId="{FBD21140-1C1F-9A4E-9A1C-0E3B36982A83}" srcOrd="19" destOrd="0" presId="urn:microsoft.com/office/officeart/2005/8/layout/cycle6"/>
    <dgm:cxn modelId="{6E11E539-D4D7-A94B-992F-FCFC3696B0F1}" type="presParOf" srcId="{C49FA7B1-1465-B44F-8FD1-0987DC77A795}" destId="{F8100A82-D73E-F54F-9F46-C98D541ABB71}" srcOrd="20" destOrd="0" presId="urn:microsoft.com/office/officeart/2005/8/layout/cycle6"/>
    <dgm:cxn modelId="{A5E6CA8F-A600-964B-A336-88EAD0D0FB52}" type="presParOf" srcId="{C49FA7B1-1465-B44F-8FD1-0987DC77A795}" destId="{BBAD34CB-D5A0-1E45-926E-EC7332AC89CF}" srcOrd="21" destOrd="0" presId="urn:microsoft.com/office/officeart/2005/8/layout/cycle6"/>
    <dgm:cxn modelId="{D3FA150F-B725-3440-96C1-6CF31EA957FE}" type="presParOf" srcId="{C49FA7B1-1465-B44F-8FD1-0987DC77A795}" destId="{A7CF1B58-CADC-1948-A0B4-698F1DAA159E}" srcOrd="22" destOrd="0" presId="urn:microsoft.com/office/officeart/2005/8/layout/cycle6"/>
    <dgm:cxn modelId="{2FD27CB2-AFCF-B44F-B97A-F9E47A7C10A4}" type="presParOf" srcId="{C49FA7B1-1465-B44F-8FD1-0987DC77A795}" destId="{3D7BACF6-B00D-E942-9F48-5DA7E813262C}" srcOrd="23" destOrd="0" presId="urn:microsoft.com/office/officeart/2005/8/layout/cycle6"/>
    <dgm:cxn modelId="{9E6F4731-37E4-A643-9513-F73322E4DFB7}" type="presParOf" srcId="{C49FA7B1-1465-B44F-8FD1-0987DC77A795}" destId="{F6911C3B-3DB9-3E4C-A883-0049093D77E7}" srcOrd="24" destOrd="0" presId="urn:microsoft.com/office/officeart/2005/8/layout/cycle6"/>
    <dgm:cxn modelId="{DC242FE0-E3D0-6441-9491-7D7D114A36D1}" type="presParOf" srcId="{C49FA7B1-1465-B44F-8FD1-0987DC77A795}" destId="{C5BACC75-0C8B-A545-A156-7A07067E67F4}" srcOrd="25" destOrd="0" presId="urn:microsoft.com/office/officeart/2005/8/layout/cycle6"/>
    <dgm:cxn modelId="{E25CF80F-70D5-924F-8581-803F66BDE360}" type="presParOf" srcId="{C49FA7B1-1465-B44F-8FD1-0987DC77A795}" destId="{FB3671DE-F241-B340-BB66-C78C40A86578}" srcOrd="26" destOrd="0" presId="urn:microsoft.com/office/officeart/2005/8/layout/cycle6"/>
  </dgm:cxnLst>
  <dgm:bg>
    <a:noFill/>
    <a:effectLst>
      <a:outerShdw blurRad="50800" dist="38100" dir="2700000" algn="tl" rotWithShape="0">
        <a:prstClr val="black">
          <a:alpha val="40000"/>
        </a:prstClr>
      </a:outerShdw>
    </a:effectLst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0191A-3B00-0B4D-8983-B9C7B0AF6720}">
      <dsp:nvSpPr>
        <dsp:cNvPr id="0" name=""/>
        <dsp:cNvSpPr/>
      </dsp:nvSpPr>
      <dsp:spPr>
        <a:xfrm>
          <a:off x="4467228" y="-64258"/>
          <a:ext cx="1633037" cy="914398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Generate Hypothesis: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understanding</a:t>
          </a:r>
        </a:p>
      </dsp:txBody>
      <dsp:txXfrm>
        <a:off x="4511865" y="-19621"/>
        <a:ext cx="1543763" cy="825124"/>
      </dsp:txXfrm>
    </dsp:sp>
    <dsp:sp modelId="{BF64485E-0BF7-AE43-8590-4BE5B120BFFA}">
      <dsp:nvSpPr>
        <dsp:cNvPr id="0" name=""/>
        <dsp:cNvSpPr/>
      </dsp:nvSpPr>
      <dsp:spPr>
        <a:xfrm>
          <a:off x="1996626" y="124224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4107932" y="397874"/>
              </a:moveTo>
              <a:arcTo wR="2697801" hR="2697801" stAng="18090797" swAng="62955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B1190-0D1D-B545-909B-78240394A0CB}">
      <dsp:nvSpPr>
        <dsp:cNvPr id="0" name=""/>
        <dsp:cNvSpPr/>
      </dsp:nvSpPr>
      <dsp:spPr>
        <a:xfrm>
          <a:off x="5999638" y="820726"/>
          <a:ext cx="2560316" cy="1280161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Preprocessing Data: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cleaning/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Data munging (incl., parsing dtypes,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“one-hot encoding”, dropna(),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Boolean replace, X.shape/Y.shape)</a:t>
          </a:r>
        </a:p>
      </dsp:txBody>
      <dsp:txXfrm>
        <a:off x="6062130" y="883218"/>
        <a:ext cx="2435332" cy="1155177"/>
      </dsp:txXfrm>
    </dsp:sp>
    <dsp:sp modelId="{86204EFD-1432-BC40-9AE6-B3A59DD51233}">
      <dsp:nvSpPr>
        <dsp:cNvPr id="0" name=""/>
        <dsp:cNvSpPr/>
      </dsp:nvSpPr>
      <dsp:spPr>
        <a:xfrm>
          <a:off x="2925405" y="1168637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4739576" y="934483"/>
              </a:moveTo>
              <a:arcTo wR="2697801" hR="2697801" stAng="19151126" swAng="36878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D3E007-9565-2C4A-B596-E2F7B1D06D3D}">
      <dsp:nvSpPr>
        <dsp:cNvPr id="0" name=""/>
        <dsp:cNvSpPr/>
      </dsp:nvSpPr>
      <dsp:spPr>
        <a:xfrm>
          <a:off x="7067925" y="2334295"/>
          <a:ext cx="1718989" cy="773544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Estimator   Selection: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Stochastic Gradient Descent (SDG)</a:t>
          </a:r>
        </a:p>
      </dsp:txBody>
      <dsp:txXfrm>
        <a:off x="7105686" y="2372056"/>
        <a:ext cx="1643467" cy="698022"/>
      </dsp:txXfrm>
    </dsp:sp>
    <dsp:sp modelId="{6A79835D-9565-0D4D-A210-767FA9B90D90}">
      <dsp:nvSpPr>
        <dsp:cNvPr id="0" name=""/>
        <dsp:cNvSpPr/>
      </dsp:nvSpPr>
      <dsp:spPr>
        <a:xfrm>
          <a:off x="2558051" y="465421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5395222" y="2652434"/>
              </a:moveTo>
              <a:arcTo wR="2697801" hR="2697801" stAng="21542187" swAng="125850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796A4-C40E-0E40-A9DD-8D7FD05C138B}">
      <dsp:nvSpPr>
        <dsp:cNvPr id="0" name=""/>
        <dsp:cNvSpPr/>
      </dsp:nvSpPr>
      <dsp:spPr>
        <a:xfrm>
          <a:off x="6889540" y="4095844"/>
          <a:ext cx="1461143" cy="687596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rgbClr val="942093"/>
            </a:solidFill>
            <a:latin typeface="Consolas" panose="020B0609020204030204" pitchFamily="49" charset="0"/>
            <a:cs typeface="Consolas" panose="020B0609020204030204" pitchFamily="49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Train Model: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SGD Linear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MinMaxScalar()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942093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6923106" y="4129410"/>
        <a:ext cx="1394011" cy="620464"/>
      </dsp:txXfrm>
    </dsp:sp>
    <dsp:sp modelId="{8B385D05-91D4-8E4F-93D0-9A04DC519851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4793103" y="4397168"/>
              </a:moveTo>
              <a:arcTo wR="2697801" hR="2697801" stAng="2342599" swAng="107524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DA4EB-F7A3-334C-839B-04668E8FDF06}">
      <dsp:nvSpPr>
        <dsp:cNvPr id="0" name=""/>
        <dsp:cNvSpPr/>
      </dsp:nvSpPr>
      <dsp:spPr>
        <a:xfrm>
          <a:off x="5665597" y="5274292"/>
          <a:ext cx="1081703" cy="703107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Evaluate Model</a:t>
          </a:r>
        </a:p>
      </dsp:txBody>
      <dsp:txXfrm>
        <a:off x="5699920" y="5308615"/>
        <a:ext cx="1013057" cy="634461"/>
      </dsp:txXfrm>
    </dsp:sp>
    <dsp:sp modelId="{3D565D9B-7F07-F741-8036-1601E0B6A8DC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3072619" y="5369439"/>
              </a:moveTo>
              <a:arcTo wR="2697801" hR="2697801" stAng="4920829" swAng="8897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26B8D-44EF-9741-93EE-3B7EA3E94238}">
      <dsp:nvSpPr>
        <dsp:cNvPr id="0" name=""/>
        <dsp:cNvSpPr/>
      </dsp:nvSpPr>
      <dsp:spPr>
        <a:xfrm>
          <a:off x="3766805" y="5243834"/>
          <a:ext cx="1188478" cy="764024"/>
        </a:xfrm>
        <a:prstGeom prst="roundRect">
          <a:avLst/>
        </a:prstGeom>
        <a:noFill/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Hypertune Model: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GridSearchCV</a:t>
          </a:r>
        </a:p>
      </dsp:txBody>
      <dsp:txXfrm>
        <a:off x="3804102" y="5281131"/>
        <a:ext cx="1113884" cy="689430"/>
      </dsp:txXfrm>
    </dsp:sp>
    <dsp:sp modelId="{EBD09948-05DD-7644-AC41-E54E7448BF00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1175020" y="4924744"/>
              </a:moveTo>
              <a:arcTo wR="2697801" hR="2697801" stAng="7461857" swAng="88520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C694D-0106-6045-A1A8-BDB78E6B288D}">
      <dsp:nvSpPr>
        <dsp:cNvPr id="0" name=""/>
        <dsp:cNvSpPr/>
      </dsp:nvSpPr>
      <dsp:spPr>
        <a:xfrm>
          <a:off x="2261582" y="4028163"/>
          <a:ext cx="1371600" cy="822958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Feature Engineering: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Coefficients</a:t>
          </a:r>
          <a:r>
            <a:rPr lang="en-US" sz="1500" kern="1200" dirty="0"/>
            <a:t> </a:t>
          </a:r>
        </a:p>
      </dsp:txBody>
      <dsp:txXfrm>
        <a:off x="2301755" y="4068336"/>
        <a:ext cx="1291254" cy="742612"/>
      </dsp:txXfrm>
    </dsp:sp>
    <dsp:sp modelId="{F8100A82-D73E-F54F-9F46-C98D541ABB71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164414" y="3625208"/>
              </a:moveTo>
              <a:arcTo wR="2697801" hR="2697801" stAng="9593619" swAng="134181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D34CB-D5A0-1E45-926E-EC7332AC89CF}">
      <dsp:nvSpPr>
        <dsp:cNvPr id="0" name=""/>
        <dsp:cNvSpPr/>
      </dsp:nvSpPr>
      <dsp:spPr>
        <a:xfrm>
          <a:off x="2086079" y="2270720"/>
          <a:ext cx="1081703" cy="703107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Test Model</a:t>
          </a:r>
        </a:p>
      </dsp:txBody>
      <dsp:txXfrm>
        <a:off x="2120402" y="2305043"/>
        <a:ext cx="1013057" cy="634461"/>
      </dsp:txXfrm>
    </dsp:sp>
    <dsp:sp modelId="{3D7BACF6-B00D-E942-9F48-5DA7E813262C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130763" y="1868074"/>
              </a:moveTo>
              <a:arcTo wR="2697801" hR="2697801" stAng="11874723" swAng="12807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11C3B-3DB9-3E4C-A883-0049093D77E7}">
      <dsp:nvSpPr>
        <dsp:cNvPr id="0" name=""/>
        <dsp:cNvSpPr/>
      </dsp:nvSpPr>
      <dsp:spPr>
        <a:xfrm>
          <a:off x="3008781" y="672552"/>
          <a:ext cx="1081703" cy="703107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942093"/>
              </a:solidFill>
              <a:latin typeface="Consolas" panose="020B0609020204030204" pitchFamily="49" charset="0"/>
              <a:cs typeface="Consolas" panose="020B0609020204030204" pitchFamily="49" charset="0"/>
            </a:rPr>
            <a:t>Improve Model</a:t>
          </a:r>
        </a:p>
      </dsp:txBody>
      <dsp:txXfrm>
        <a:off x="3043104" y="706875"/>
        <a:ext cx="1013057" cy="634461"/>
      </dsp:txXfrm>
    </dsp:sp>
    <dsp:sp modelId="{FB3671DE-F241-B340-BB66-C78C40A86578}">
      <dsp:nvSpPr>
        <dsp:cNvPr id="0" name=""/>
        <dsp:cNvSpPr/>
      </dsp:nvSpPr>
      <dsp:spPr>
        <a:xfrm>
          <a:off x="2585945" y="392940"/>
          <a:ext cx="5395603" cy="5395603"/>
        </a:xfrm>
        <a:custGeom>
          <a:avLst/>
          <a:gdLst/>
          <a:ahLst/>
          <a:cxnLst/>
          <a:rect l="0" t="0" r="0" b="0"/>
          <a:pathLst>
            <a:path>
              <a:moveTo>
                <a:pt x="1505439" y="277800"/>
              </a:moveTo>
              <a:arcTo wR="2697801" hR="2697801" stAng="14626200" swAng="51153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13T20:26:44.992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24,'47'5,"1"-2,-11-3,5 0,6 0,-11 0,8 0,-7 0,10 0,-1 0,1 0,0 0,-6 0,-10-3,-7 2,-10-3,1 4,2 0,-1 0,1 0,-2 0,-1-3,1 2,-1-2,1 3,-1 0,3 0,-3 0,3 0,-3 0,-1 0,5 0,-3 0,2 0,-3 0,0 0,0 0,1 0,-1 0,1 0,8 0,-6 0,11 0,-8 0,4 0,-4 0,8 0,-12 0,17 0,-12 0,8 0,0 0,1 0,0 0,3 0,-3 0,10 0,-3 0,3 0,0 0,-9 0,8 0,-9 0,5 0,-5 0,3 0,3 0,0 0,-1 0,-1 0,-4 0,5 0,-5 0,3 0,-3 0,16 0,-8 0,13 0,-19 0,6 0,-12 0,7 0,-7 0,3 0,-1 0,2 0,0 0,-1 0,0 0,1 0,-4 0,2 0,-8 0,8 0,-7 0,7 0,-12 0,7 0,1 0,-2 0,5 0,-15 0,10 0,-10 0,11 0,-11 0,6 0,-1 0,-4 0,7 0,-9 0,4 0,10 0,-11 0,11 0,-12 0,-1 0,8 0,-9 0,9 0,-5 0,3 0,-1 0,-5 0,5 0,0 0,0 0,4 0,-10 0,2 0,5 0,-2 0,10 0,-2 0,-3 0,7 0,-8 0,4-4,-4 3,3-3,-7 4,7 0,-8 0,4 0,-5 0,5 0,-3 0,3 0,-5 0,1 0,-1 0,5 0,-7 0,5 0,-3 0,3 0,-2 0,1 0,-2 0,4 0,-3 0,1 0,-3 0,1 0,7 0,-6 0,-1 0,6 0,-11 0,15 0,-14 0,4 0,5 0,-10 0,11 0,-7 0,-1 0,6 0,-7 0,5 0,1 0,0 0,-3 0,2 0,-2 0,3 0,-3 0,2 0,-2 0,0 0,7 0,-10 0,6 0,-2 0,-4 0,13 0,-15 0,14-3,-12 2,3-2,4 3,-9 0,12 0,-10 0,5 0,1 0,-3 0,2 0,-3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00488-278B-2547-8AFF-624003AB379C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A4084-05AA-6641-B260-992B596614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A4084-05AA-6641-B260-992B596614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5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A4084-05AA-6641-B260-992B596614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02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D559-61FC-094F-96CA-16CAE9EC3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2F8FB-16FB-F748-8F2A-8BC6E467C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FCAEF-1486-9446-BCB7-EF42AD4B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BA01D-1307-C24C-BB4E-20B1F0EC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8C536-25EA-2843-BA45-15EC32BD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87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9F14-FAE2-7645-B054-E02ED65A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A75CD-8ECC-6A4E-BA80-8405D939E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6A65E-F978-804B-BAA1-7E20D43B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DCC2-5179-2848-B643-99775B8E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704C0-C991-8644-BE5A-EA656C74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FBA90-7CF5-5547-9347-62530D9E5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3B52A-FF75-E843-B6BB-4CC3B790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3489B-FA6C-1048-8672-362BFD47F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A87C2-E0D0-D64A-99F4-19659F6C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5191F-9361-384B-833D-0C29A9558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7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F3E2-0187-5F46-81A2-315D1261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9EEC-9CBD-7442-A5F2-4AFB347D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146AE-36EE-B140-AAD0-0909E412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995E-E292-4F43-9B3D-4E7BC855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CFAB6-3376-8D49-BA7C-460B92E6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2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4147-21B6-6748-AF0C-6A18BB72E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76981-F12E-BA4F-BB7C-D239361D5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138E1-34B1-F649-AE9A-5B40BFC6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D9CD1-BD44-A14E-B05B-62CEDB97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E518D-C49E-1543-B95F-81097ABC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1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D0D5-52D0-524B-B872-29987C1E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2883-9E6C-E145-8AAA-054127DD0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57B2F-888F-6943-998D-268A1BFD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4839A-F853-694D-835D-5051A049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83879-6E6B-FA4B-838D-5DFD32A5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9E2B1-6F9F-AE4E-977B-6A3B63C4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4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F089-B7D9-6342-8EEF-03C36630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47DCA-CC46-6949-95BC-DE6EB137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9E631-40E0-9A41-9E75-0F7AF0339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304F0-0B39-F643-8094-EF27D8355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82BE5-42A5-CB47-8AC1-8CB57676B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25B20-FE6F-D748-95F0-DC3370FE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A3180-2AAC-B543-829D-034677B4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A498D-343A-D14E-A845-9A3D862A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645F-9F4C-D949-9B6F-B898E3818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9E68A-B141-A442-9C05-97DFC907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EADD8-AE88-4242-943F-F4A8A4E7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F4428-1948-FA4C-9EAC-23B58BA4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E236-8934-AB4F-8E2A-6E7CFE8F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184D2-325F-7244-9C44-BE70A5BB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4886-4DEB-C44E-AB90-64328906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5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1F79-6651-D348-B565-8A33B2A9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6AB1F-C1AE-3244-B48D-97BD0EAB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BBC56-18A2-BB48-BAB2-A3E1A243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039CD-4221-A64F-A8BC-C33FFA7E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8EC59-5257-FD4E-B55C-B318C46E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E8A3-A1CE-0A48-83DF-91E76C25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1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353F-ABFD-B747-99CC-F752E25C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5A27-6CE3-7E43-8A34-0E78E2842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76DD-FB57-EF46-AB95-722028C14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B882C-0DF6-9640-AC76-1781B279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E2753-EE75-7543-8DDB-F5D3E4B8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0D3F6-59B0-AF4C-B271-57E81A40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8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82628-57A8-0D41-BEBE-4633E87D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F53D1-A577-EF40-A901-9075191D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224B4-1870-FE46-83C1-AE80AE54E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F621-88AD-0744-98A9-6A837921E591}" type="datetimeFigureOut">
              <a:rPr lang="en-US" smtClean="0"/>
              <a:t>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A901C-675A-EB44-AF81-40036BC952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9ED6C-56B1-4041-9D77-F67EF238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C0E0-DB60-084D-9B07-605C6D179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hyperlink" Target="https://github.com/atomazos/machine_learning-ridesharing_data" TargetMode="External"/><Relationship Id="rId4" Type="http://schemas.openxmlformats.org/officeDocument/2006/relationships/hyperlink" Target="https://github.com/atomaz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hi-ride.herokuapp.com/" TargetMode="External"/><Relationship Id="rId3" Type="http://schemas.openxmlformats.org/officeDocument/2006/relationships/image" Target="../media/image26.tiff"/><Relationship Id="rId7" Type="http://schemas.openxmlformats.org/officeDocument/2006/relationships/hyperlink" Target="http://election-dashboard.herokuapp.com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10" Type="http://schemas.openxmlformats.org/officeDocument/2006/relationships/image" Target="../media/image31.tiff"/><Relationship Id="rId4" Type="http://schemas.openxmlformats.org/officeDocument/2006/relationships/image" Target="../media/image27.tiff"/><Relationship Id="rId9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omazos/machine_learning-ridesharing_data" TargetMode="External"/><Relationship Id="rId7" Type="http://schemas.openxmlformats.org/officeDocument/2006/relationships/image" Target="../media/image33.tiff"/><Relationship Id="rId2" Type="http://schemas.openxmlformats.org/officeDocument/2006/relationships/hyperlink" Target="https://github.com/atomazo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25877-17D9-5A40-96CF-200348C3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338" y="12654"/>
            <a:ext cx="3046020" cy="17990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C5043B-835D-DE4B-98BC-9E0E65F23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862" y="671790"/>
            <a:ext cx="2176972" cy="480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8B49EA-0FDA-9B49-8DAA-01A649057CAF}"/>
              </a:ext>
            </a:extLst>
          </p:cNvPr>
          <p:cNvSpPr/>
          <p:nvPr/>
        </p:nvSpPr>
        <p:spPr>
          <a:xfrm>
            <a:off x="227590" y="392112"/>
            <a:ext cx="8071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Chicago 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RideShare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Fare Predictor</a:t>
            </a:r>
            <a:endParaRPr lang="en-US" sz="3600" b="1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6C54DD-698A-E945-930C-C88998F5AD0A}"/>
              </a:ext>
            </a:extLst>
          </p:cNvPr>
          <p:cNvSpPr/>
          <p:nvPr/>
        </p:nvSpPr>
        <p:spPr>
          <a:xfrm>
            <a:off x="8298693" y="6488667"/>
            <a:ext cx="3819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atomazos</a:t>
            </a:r>
            <a:r>
              <a:rPr lang="en-US" sz="12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machine_learning-ridesharing_data</a:t>
            </a:r>
            <a:endParaRPr lang="en-US" sz="1200" b="0" i="0" dirty="0">
              <a:solidFill>
                <a:srgbClr val="FF4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98B26D-0155-624D-B2CE-9F70D98C0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145" y="6429834"/>
            <a:ext cx="531548" cy="428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49F311-8744-C347-BD34-8D267D8AC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695" y="6093111"/>
            <a:ext cx="360448" cy="33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533448-4F72-CB4D-9B31-283A8A07266C}"/>
              </a:ext>
            </a:extLst>
          </p:cNvPr>
          <p:cNvSpPr txBox="1"/>
          <p:nvPr/>
        </p:nvSpPr>
        <p:spPr>
          <a:xfrm>
            <a:off x="187292" y="5330779"/>
            <a:ext cx="11817415" cy="1157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machine_learning-project_3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</a:t>
            </a:r>
            <a:r>
              <a:rPr lang="en-US" sz="24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[“max patterson”, “peter sulzen”, “anastasios tomazos”,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  “erin wills”]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45AABF-EF01-BB42-9B19-81E51AE71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590" y="1700231"/>
            <a:ext cx="7745707" cy="34575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AC3147-0A5A-9749-9DAD-54F5A787F711}"/>
              </a:ext>
            </a:extLst>
          </p:cNvPr>
          <p:cNvSpPr txBox="1"/>
          <p:nvPr/>
        </p:nvSpPr>
        <p:spPr>
          <a:xfrm>
            <a:off x="8271383" y="6130866"/>
            <a:ext cx="392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https://chi-ride.herokuapp.com</a:t>
            </a:r>
          </a:p>
        </p:txBody>
      </p:sp>
    </p:spTree>
    <p:extLst>
      <p:ext uri="{BB962C8B-B14F-4D97-AF65-F5344CB8AC3E}">
        <p14:creationId xmlns:p14="http://schemas.microsoft.com/office/powerpoint/2010/main" val="32439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07A7-37DC-D44B-81EB-7A9080582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56754"/>
            <a:ext cx="1127324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Source, </a:t>
            </a:r>
            <a:r>
              <a:rPr lang="en-US" sz="40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Databases,</a:t>
            </a:r>
            <a:r>
              <a:rPr lang="en-US" sz="40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1" dirty="0">
                <a:latin typeface="Consolas" panose="020B0609020204030204" pitchFamily="49" charset="0"/>
                <a:cs typeface="Consolas" panose="020B0609020204030204" pitchFamily="49" charset="0"/>
              </a:rPr>
              <a:t>Data Wrangling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0C336E-F2B9-C447-B977-0E6FF0A8F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2359"/>
            <a:ext cx="9249539" cy="598564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E4659-62EC-274E-9C06-A399B271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109" y="1376882"/>
            <a:ext cx="2219089" cy="167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2B5DE-7877-AD4E-A613-EFAFC19C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109" y="3609961"/>
            <a:ext cx="2120887" cy="21208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40A59B-875F-D14F-AF7F-91DAF351BAFB}"/>
                  </a:ext>
                </a:extLst>
              </p14:cNvPr>
              <p14:cNvContentPartPr/>
              <p14:nvPr/>
            </p14:nvContentPartPr>
            <p14:xfrm>
              <a:off x="4890778" y="6692292"/>
              <a:ext cx="1730880" cy="11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40A59B-875F-D14F-AF7F-91DAF351B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7138" y="6584652"/>
                <a:ext cx="1838520" cy="22716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 descr="A screen shot of a computer&#10;&#10;Description automatically generated">
            <a:extLst>
              <a:ext uri="{FF2B5EF4-FFF2-40B4-BE49-F238E27FC236}">
                <a16:creationId xmlns:a16="http://schemas.microsoft.com/office/drawing/2014/main" id="{7A20D853-4474-F540-B2CC-A6182C316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0" y="872359"/>
            <a:ext cx="12141960" cy="59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63B86-C290-E042-AAA4-2C5EB399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6" y="448571"/>
            <a:ext cx="11771587" cy="48437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Source, 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Database,</a:t>
            </a:r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Data Wrangling: the backend</a:t>
            </a:r>
            <a:b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B0463-CF60-EB4A-9077-7D2C364808B6}"/>
              </a:ext>
            </a:extLst>
          </p:cNvPr>
          <p:cNvSpPr/>
          <p:nvPr/>
        </p:nvSpPr>
        <p:spPr>
          <a:xfrm>
            <a:off x="4508938" y="848992"/>
            <a:ext cx="2037695" cy="622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Seconds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Miles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Community Area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Community Area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Centroid Latitude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Centroid Longitude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Centroid Longitude</a:t>
            </a:r>
          </a:p>
          <a:p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Centroid Latitude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Tue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Wed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January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February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March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May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June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July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October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</a:t>
            </a:r>
          </a:p>
          <a:p>
            <a:r>
              <a:rPr lang="en-US" sz="105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December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rain_1h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feels_like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pressure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humidity</a:t>
            </a:r>
          </a:p>
          <a:p>
            <a:r>
              <a:rPr lang="en-US" sz="105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snow_1h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Time_0_30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4058-B798-3F43-88BB-6EFC5F891B00}"/>
              </a:ext>
            </a:extLst>
          </p:cNvPr>
          <p:cNvSpPr/>
          <p:nvPr/>
        </p:nvSpPr>
        <p:spPr>
          <a:xfrm>
            <a:off x="6546634" y="837239"/>
            <a:ext cx="1023444" cy="6386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Time_3_0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Time_3_15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Time_3_30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Time_3_45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Time_4_0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Time_4_15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Time_4_30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Time_4_45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Time_5_0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Time_5_15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Time_5_30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Time_5_45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Time_6_0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Time_6_15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Time_6_30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Time_6_45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Time_7_0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Time_7_15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Time_7_30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Time_7_45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Time_8_0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Time_8_15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Time_8_30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Time_8_45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Time_9_0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Time_9_15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Time_9_30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Time_9_45</a:t>
            </a:r>
          </a:p>
          <a:p>
            <a:endParaRPr lang="en-US" sz="105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2B45A-1E77-5E45-8960-D2876FD5E5C8}"/>
              </a:ext>
            </a:extLst>
          </p:cNvPr>
          <p:cNvSpPr/>
          <p:nvPr/>
        </p:nvSpPr>
        <p:spPr>
          <a:xfrm>
            <a:off x="7438936" y="848992"/>
            <a:ext cx="1025835" cy="620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Time_10_0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Time_10_15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Time_10_30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Time_10_45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Time_11_0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Time_11_15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Time_11_30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Time_11_45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Time_12_0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Time_12_15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Time_12_30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Time_12_45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Time_13_0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Time_13_15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Time_13_30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Time_13_45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Time_14_0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Time_14_15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Time_14_30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Time_14_45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Time_15_0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Time_15_15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Time_15_30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Time_15_45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Time_16_0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Time_16_15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Time_16_30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Time_16_45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Time_17_0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Time_17_15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Time_17_30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Time_17_45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Time_18_0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Time_18_15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Time_18_30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Time_18_45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Time_19_0</a:t>
            </a:r>
          </a:p>
          <a:p>
            <a:endParaRPr lang="en-US" sz="1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5D17F-9577-B24C-9A2C-6240145D5F00}"/>
              </a:ext>
            </a:extLst>
          </p:cNvPr>
          <p:cNvSpPr/>
          <p:nvPr/>
        </p:nvSpPr>
        <p:spPr>
          <a:xfrm>
            <a:off x="8343247" y="829014"/>
            <a:ext cx="914401" cy="622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Time_19_15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Time_19_30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Time_19_45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Time_20_0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Time_20_15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Time_20_30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Time_20_45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Time_21_0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Time_21_15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Time_21_30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Time_21_45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Time_22_0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Time_22_15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Time_22_30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Time_22_45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Time_23_0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Time_23_15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Time_23_30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Time_23_45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PCA_18</a:t>
            </a:r>
          </a:p>
          <a:p>
            <a:endParaRPr lang="en-US" sz="1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0D2DF3-5EE8-5C45-B7D3-0CA70A2C34BB}"/>
              </a:ext>
            </a:extLst>
          </p:cNvPr>
          <p:cNvSpPr/>
          <p:nvPr/>
        </p:nvSpPr>
        <p:spPr>
          <a:xfrm>
            <a:off x="9206405" y="837239"/>
            <a:ext cx="662152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PCA_19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PCA_29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PCA_39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PCA_49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PCA_55</a:t>
            </a:r>
          </a:p>
          <a:p>
            <a:endParaRPr lang="en-US" sz="105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7ED670-D650-6948-A235-5B1BCF70E636}"/>
              </a:ext>
            </a:extLst>
          </p:cNvPr>
          <p:cNvSpPr/>
          <p:nvPr/>
        </p:nvSpPr>
        <p:spPr>
          <a:xfrm>
            <a:off x="9881039" y="830775"/>
            <a:ext cx="662151" cy="622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PCA_73 PCA_74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DCA_15</a:t>
            </a:r>
          </a:p>
          <a:p>
            <a:endParaRPr lang="en-US" sz="1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4760C-D7C6-4A40-8CA4-7245E150878B}"/>
              </a:ext>
            </a:extLst>
          </p:cNvPr>
          <p:cNvSpPr/>
          <p:nvPr/>
        </p:nvSpPr>
        <p:spPr>
          <a:xfrm>
            <a:off x="10518227" y="800547"/>
            <a:ext cx="662151" cy="607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532DC7-105A-BF40-BFF9-0D3C41A4D0FD}"/>
              </a:ext>
            </a:extLst>
          </p:cNvPr>
          <p:cNvSpPr/>
          <p:nvPr/>
        </p:nvSpPr>
        <p:spPr>
          <a:xfrm>
            <a:off x="11166581" y="813579"/>
            <a:ext cx="94002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DCA_67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DCA_68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DCA_69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DCA_70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DCA_71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DCA_72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DCA_73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DCA_74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DCA_75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DCA_76</a:t>
            </a:r>
          </a:p>
          <a:p>
            <a:r>
              <a:rPr lang="en-US" sz="105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DCA_77</a:t>
            </a:r>
          </a:p>
          <a:p>
            <a:endParaRPr lang="en-US" sz="1050" b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81345-BBD8-CC4C-A4F2-A3B5BBD2E149}"/>
              </a:ext>
            </a:extLst>
          </p:cNvPr>
          <p:cNvSpPr txBox="1"/>
          <p:nvPr/>
        </p:nvSpPr>
        <p:spPr>
          <a:xfrm>
            <a:off x="1236284" y="1671029"/>
            <a:ext cx="1823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features: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2A7902-371F-1D48-91B3-CD148069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58" y="1591871"/>
            <a:ext cx="784649" cy="5727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E545F4-B096-DD43-BD84-F6D2375CAB1C}"/>
              </a:ext>
            </a:extLst>
          </p:cNvPr>
          <p:cNvSpPr txBox="1"/>
          <p:nvPr/>
        </p:nvSpPr>
        <p:spPr>
          <a:xfrm>
            <a:off x="125624" y="913251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Monaco" pitchFamily="2" charset="77"/>
                <a:cs typeface="Consolas" panose="020B0609020204030204" pitchFamily="49" charset="0"/>
              </a:rPr>
              <a:t>1,200,000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E787F-6407-F14B-878C-CC82AFB56138}"/>
              </a:ext>
            </a:extLst>
          </p:cNvPr>
          <p:cNvSpPr txBox="1"/>
          <p:nvPr/>
        </p:nvSpPr>
        <p:spPr>
          <a:xfrm>
            <a:off x="1583549" y="906872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82A571-DEE8-4943-ACA5-3D8F26C95F88}"/>
              </a:ext>
            </a:extLst>
          </p:cNvPr>
          <p:cNvSpPr txBox="1"/>
          <p:nvPr/>
        </p:nvSpPr>
        <p:spPr>
          <a:xfrm>
            <a:off x="170417" y="2387902"/>
            <a:ext cx="3635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original, unaltered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0977D-4937-314C-A259-5ACA8D074011}"/>
              </a:ext>
            </a:extLst>
          </p:cNvPr>
          <p:cNvSpPr txBox="1"/>
          <p:nvPr/>
        </p:nvSpPr>
        <p:spPr>
          <a:xfrm>
            <a:off x="210206" y="2873774"/>
            <a:ext cx="36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 days of week &amp; month features added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FB2C51-06B0-2440-8F22-1CD2FB0E3232}"/>
              </a:ext>
            </a:extLst>
          </p:cNvPr>
          <p:cNvSpPr txBox="1"/>
          <p:nvPr/>
        </p:nvSpPr>
        <p:spPr>
          <a:xfrm>
            <a:off x="224342" y="3585166"/>
            <a:ext cx="3542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weather features added via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925F7E-ACB9-0C42-B1AA-126DC8A7497B}"/>
              </a:ext>
            </a:extLst>
          </p:cNvPr>
          <p:cNvSpPr txBox="1"/>
          <p:nvPr/>
        </p:nvSpPr>
        <p:spPr>
          <a:xfrm>
            <a:off x="196516" y="4428004"/>
            <a:ext cx="381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260 Label/Hot Encoding features wrangled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BAFB9E-8044-884B-90E8-C39482D9C3DA}"/>
              </a:ext>
            </a:extLst>
          </p:cNvPr>
          <p:cNvSpPr txBox="1"/>
          <p:nvPr/>
        </p:nvSpPr>
        <p:spPr>
          <a:xfrm>
            <a:off x="1257961" y="5515364"/>
            <a:ext cx="27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target: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Fare”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92B37C-2FB4-184A-8414-C53850F0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96" y="3910255"/>
            <a:ext cx="781035" cy="6094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5515968-6922-FE4B-8FEE-C857B31CD6EB}"/>
              </a:ext>
            </a:extLst>
          </p:cNvPr>
          <p:cNvSpPr txBox="1"/>
          <p:nvPr/>
        </p:nvSpPr>
        <p:spPr>
          <a:xfrm>
            <a:off x="2707874" y="394921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9E0F93D-5A6D-2343-A7AC-642C0B0F2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9" y="5107062"/>
            <a:ext cx="1233706" cy="12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9FE761-C6D1-494A-A0C0-A4DA290AA1C6}"/>
              </a:ext>
            </a:extLst>
          </p:cNvPr>
          <p:cNvSpPr/>
          <p:nvPr/>
        </p:nvSpPr>
        <p:spPr>
          <a:xfrm>
            <a:off x="234506" y="133034"/>
            <a:ext cx="8678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Machine Learning : 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process</a:t>
            </a:r>
            <a:endParaRPr lang="en-US" sz="3600" dirty="0">
              <a:solidFill>
                <a:srgbClr val="FF40FF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653B99-4C46-3947-BFD8-5DE0A5F37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721303"/>
              </p:ext>
            </p:extLst>
          </p:nvPr>
        </p:nvGraphicFramePr>
        <p:xfrm>
          <a:off x="592633" y="779365"/>
          <a:ext cx="10886137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C39146A-D1B5-E54F-884E-5DA5DB273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6853" y="3405984"/>
            <a:ext cx="918802" cy="495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30F3B-3977-8644-92BE-BF0DDC8E63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512" y="3277309"/>
            <a:ext cx="857975" cy="672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45590E-1DEF-C046-9FB9-BFF45DFEB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666" y="4021027"/>
            <a:ext cx="1042016" cy="8236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062E0B-8F09-824B-8B00-5997B604F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322" y="2170241"/>
            <a:ext cx="1164657" cy="1164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7F6668-7F75-D143-88F6-647FFEA0B54E}"/>
              </a:ext>
            </a:extLst>
          </p:cNvPr>
          <p:cNvSpPr txBox="1"/>
          <p:nvPr/>
        </p:nvSpPr>
        <p:spPr>
          <a:xfrm flipH="1">
            <a:off x="6035701" y="2511368"/>
            <a:ext cx="23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8013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091E0-2D1B-144A-9886-A69B99A24DC0}"/>
              </a:ext>
            </a:extLst>
          </p:cNvPr>
          <p:cNvSpPr/>
          <p:nvPr/>
        </p:nvSpPr>
        <p:spPr>
          <a:xfrm>
            <a:off x="234506" y="185824"/>
            <a:ext cx="7782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Machine Learning: 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Coefficients</a:t>
            </a:r>
            <a:endParaRPr lang="en-US" sz="3600" dirty="0">
              <a:solidFill>
                <a:srgbClr val="FF4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20921A-8ED2-ED4C-AFF9-E62BA46A4419}"/>
              </a:ext>
            </a:extLst>
          </p:cNvPr>
          <p:cNvSpPr/>
          <p:nvPr/>
        </p:nvSpPr>
        <p:spPr>
          <a:xfrm>
            <a:off x="1118470" y="3338442"/>
            <a:ext cx="17291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Seconds</a:t>
            </a:r>
          </a:p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Miles</a:t>
            </a:r>
          </a:p>
          <a:p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rain_1h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PCA_76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DCA_76 </a:t>
            </a:r>
          </a:p>
          <a:p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</a:p>
          <a:p>
            <a:r>
              <a:rPr lang="en-US" b="1" dirty="0">
                <a:solidFill>
                  <a:srgbClr val="FF8AD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PCA_56</a:t>
            </a:r>
          </a:p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DCA_56</a:t>
            </a:r>
          </a:p>
          <a:p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snow_1h</a:t>
            </a:r>
          </a:p>
          <a:p>
            <a:endParaRPr lang="en-US" b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742BA-ED2C-2C49-8E8F-A3D8B1CDFA94}"/>
              </a:ext>
            </a:extLst>
          </p:cNvPr>
          <p:cNvSpPr txBox="1"/>
          <p:nvPr/>
        </p:nvSpPr>
        <p:spPr>
          <a:xfrm flipH="1" flipV="1">
            <a:off x="2018961" y="4165956"/>
            <a:ext cx="22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{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480D2-3EE5-F048-B758-235F13A2B6EA}"/>
              </a:ext>
            </a:extLst>
          </p:cNvPr>
          <p:cNvSpPr txBox="1"/>
          <p:nvPr/>
        </p:nvSpPr>
        <p:spPr>
          <a:xfrm>
            <a:off x="2149991" y="4296580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O’Hare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3E1CA1-78FB-3144-9A1A-8B6013A11937}"/>
              </a:ext>
            </a:extLst>
          </p:cNvPr>
          <p:cNvSpPr txBox="1"/>
          <p:nvPr/>
        </p:nvSpPr>
        <p:spPr>
          <a:xfrm flipH="1" flipV="1">
            <a:off x="2019936" y="5249475"/>
            <a:ext cx="22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9AEDC-D5AA-D84B-9A58-49B7B0F27F9B}"/>
              </a:ext>
            </a:extLst>
          </p:cNvPr>
          <p:cNvSpPr txBox="1"/>
          <p:nvPr/>
        </p:nvSpPr>
        <p:spPr>
          <a:xfrm>
            <a:off x="2129319" y="536487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Midway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76025B-6AD3-A240-B68C-5EB76B4C0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780433"/>
            <a:ext cx="5300243" cy="21647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31C6B6-0B37-484E-BD3B-A88A92D7CD2C}"/>
              </a:ext>
            </a:extLst>
          </p:cNvPr>
          <p:cNvSpPr txBox="1"/>
          <p:nvPr/>
        </p:nvSpPr>
        <p:spPr>
          <a:xfrm>
            <a:off x="3016175" y="3097867"/>
            <a:ext cx="15479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Score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131.672167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126.725549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4.473224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4.269339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3.826559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3.75917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2.925234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2.270233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2.036524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1.999306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A07000-1F76-9A4B-BE4D-F721F2DF4E93}"/>
              </a:ext>
            </a:extLst>
          </p:cNvPr>
          <p:cNvSpPr/>
          <p:nvPr/>
        </p:nvSpPr>
        <p:spPr>
          <a:xfrm>
            <a:off x="6416323" y="712410"/>
            <a:ext cx="284107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Seconds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Trip Miles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Community Area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Community Area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Centroid Latitude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Pickup Centroid Longitude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Centroid Longitude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Dropoff Centroid Latitude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Wed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Thu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January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February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March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May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July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October</a:t>
            </a:r>
          </a:p>
          <a:p>
            <a:r>
              <a:rPr lang="en-US" sz="14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December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feels_like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pressure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humidity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rain_1h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snow_1h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Time_0_15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Time_0_30</a:t>
            </a:r>
          </a:p>
          <a:p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77BCC1-6E2E-C945-AE56-B25730CB8D1D}"/>
              </a:ext>
            </a:extLst>
          </p:cNvPr>
          <p:cNvSpPr/>
          <p:nvPr/>
        </p:nvSpPr>
        <p:spPr>
          <a:xfrm>
            <a:off x="9506442" y="737331"/>
            <a:ext cx="935330" cy="6332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PCA_58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PCA_59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PCA_65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PCA_68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PCA_69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PCA_73 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PCA_75</a:t>
            </a:r>
          </a:p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PCA_77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DCA_8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DCA_9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DCA_15</a:t>
            </a:r>
          </a:p>
          <a:p>
            <a:endParaRPr lang="en-US" sz="1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638C3E-348A-984F-B97E-8E13D9756A45}"/>
              </a:ext>
            </a:extLst>
          </p:cNvPr>
          <p:cNvSpPr/>
          <p:nvPr/>
        </p:nvSpPr>
        <p:spPr>
          <a:xfrm>
            <a:off x="10686322" y="780433"/>
            <a:ext cx="93533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DCA_55</a:t>
            </a:r>
          </a:p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DCA_58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DCA_59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DCA_65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DCA_67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DCA_68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DCA_69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DCA_70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DCA_71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DCA_72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DCA_73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DCA_74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DCA_75</a:t>
            </a:r>
          </a:p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DCA_76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DCA_77</a:t>
            </a:r>
          </a:p>
          <a:p>
            <a:endParaRPr lang="en-US" sz="1050" b="1" dirty="0">
              <a:solidFill>
                <a:srgbClr val="FF4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8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20DF6E-DEF3-9549-9625-9E61A849DA2C}"/>
              </a:ext>
            </a:extLst>
          </p:cNvPr>
          <p:cNvSpPr/>
          <p:nvPr/>
        </p:nvSpPr>
        <p:spPr>
          <a:xfrm>
            <a:off x="234506" y="185824"/>
            <a:ext cx="10315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Machine Learning: 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and Improve Model</a:t>
            </a:r>
            <a:endParaRPr lang="en-US" sz="3600" dirty="0">
              <a:solidFill>
                <a:srgbClr val="FF40FF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097FB-46B7-7443-9D4B-8D691EE2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49" y="919558"/>
            <a:ext cx="5914551" cy="5887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7CD23-10D6-C44F-913E-7FACDE1FE9C7}"/>
              </a:ext>
            </a:extLst>
          </p:cNvPr>
          <p:cNvSpPr txBox="1"/>
          <p:nvPr/>
        </p:nvSpPr>
        <p:spPr>
          <a:xfrm>
            <a:off x="6768661" y="919558"/>
            <a:ext cx="1492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 Models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31D9BB-EDE9-7642-9C2D-369D67DC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38" y="1173474"/>
            <a:ext cx="5807213" cy="45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A2F5-3E31-BC4B-8532-D66EF0B3FB1A}"/>
              </a:ext>
            </a:extLst>
          </p:cNvPr>
          <p:cNvSpPr txBox="1"/>
          <p:nvPr/>
        </p:nvSpPr>
        <p:spPr>
          <a:xfrm>
            <a:off x="166023" y="272017"/>
            <a:ext cx="3845764" cy="1558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00B0F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Development;</a:t>
            </a:r>
            <a:r>
              <a:rPr lang="en-US" sz="3600" b="1" kern="1200" dirty="0">
                <a:solidFill>
                  <a:srgbClr val="FF4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Deployment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F9B47305-DE49-F14A-B70F-FD0F89ED12F2}"/>
              </a:ext>
            </a:extLst>
          </p:cNvPr>
          <p:cNvSpPr/>
          <p:nvPr/>
        </p:nvSpPr>
        <p:spPr>
          <a:xfrm>
            <a:off x="2487017" y="2622376"/>
            <a:ext cx="978408" cy="484632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AD0F18E1-E2A0-504B-A0D7-16B327C2C07C}"/>
              </a:ext>
            </a:extLst>
          </p:cNvPr>
          <p:cNvSpPr/>
          <p:nvPr/>
        </p:nvSpPr>
        <p:spPr>
          <a:xfrm>
            <a:off x="9349882" y="2703034"/>
            <a:ext cx="994732" cy="604921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91DF18-9442-6E45-9873-E34AEB33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2" y="1670754"/>
            <a:ext cx="1312101" cy="16898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C547A0-D1C9-BD4B-B667-B6730F66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220" y="2251922"/>
            <a:ext cx="1741386" cy="1741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E9AAD0-011F-5A4D-A6A9-4567BDA21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" y="3765800"/>
            <a:ext cx="3223376" cy="773108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4E0C15-9CDA-1047-B5AD-70798310A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421" y="49204"/>
            <a:ext cx="5730435" cy="675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78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99CC20-4DF8-7A40-8F8C-EE1F59E65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089" y="172568"/>
            <a:ext cx="4923076" cy="1657614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Development;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Deployment: </a:t>
            </a: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the front end</a:t>
            </a:r>
            <a:b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3600" dirty="0"/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56D3B40B-4AF8-2A4D-BF97-9579FDD3B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23" y="375320"/>
            <a:ext cx="3504735" cy="384865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BF97498-A339-164F-801C-1F7A2D903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652" y="2449790"/>
            <a:ext cx="2628286" cy="1749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89A64-FD9E-FE4D-B7EF-17C963C06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26" y="4937017"/>
            <a:ext cx="1472968" cy="1626084"/>
          </a:xfrm>
          <a:prstGeom prst="rect">
            <a:avLst/>
          </a:prstGeom>
        </p:spPr>
      </p:pic>
      <p:pic>
        <p:nvPicPr>
          <p:cNvPr id="14" name="Picture 1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EACD43-4D84-EB49-8244-C24B7FA4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88" y="5391585"/>
            <a:ext cx="805396" cy="770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7EA6-09D5-F743-A918-10EBC1039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088" y="5287790"/>
            <a:ext cx="2628286" cy="69649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4C71EA8-64EC-4246-8FA4-095C675E6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853" y="2136703"/>
            <a:ext cx="4397305" cy="373857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000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2000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2000" dirty="0"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8" tooltip="election-dashbo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https://chi-ride.herokuapp.com</a:t>
            </a:r>
            <a:endParaRPr lang="en-US" sz="2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FEE624A-0A4A-AF45-8FC0-829357ADA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3297" y="375320"/>
            <a:ext cx="1539983" cy="1539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06DA3F-91CA-5F41-8CDB-7028F3AA1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1984" y="5162403"/>
            <a:ext cx="1987452" cy="13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8B49EA-0FDA-9B49-8DAA-01A649057CAF}"/>
              </a:ext>
            </a:extLst>
          </p:cNvPr>
          <p:cNvSpPr/>
          <p:nvPr/>
        </p:nvSpPr>
        <p:spPr>
          <a:xfrm>
            <a:off x="227590" y="392112"/>
            <a:ext cx="10787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EAE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Chicago 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RideShare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36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Fare Predictor</a:t>
            </a:r>
            <a:endParaRPr lang="en-US" sz="3600" b="1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6C54DD-698A-E945-930C-C88998F5AD0A}"/>
              </a:ext>
            </a:extLst>
          </p:cNvPr>
          <p:cNvSpPr/>
          <p:nvPr/>
        </p:nvSpPr>
        <p:spPr>
          <a:xfrm>
            <a:off x="8298693" y="6488667"/>
            <a:ext cx="3819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atomazos</a:t>
            </a:r>
            <a:r>
              <a:rPr lang="en-US" sz="12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machine_learning-ridesharing_data</a:t>
            </a:r>
            <a:endParaRPr lang="en-US" sz="1200" b="0" i="0" dirty="0">
              <a:solidFill>
                <a:srgbClr val="FF4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98B26D-0155-624D-B2CE-9F70D98C0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145" y="6429834"/>
            <a:ext cx="531548" cy="4281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49F311-8744-C347-BD34-8D267D8A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695" y="6093111"/>
            <a:ext cx="360448" cy="336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533448-4F72-CB4D-9B31-283A8A07266C}"/>
              </a:ext>
            </a:extLst>
          </p:cNvPr>
          <p:cNvSpPr txBox="1"/>
          <p:nvPr/>
        </p:nvSpPr>
        <p:spPr>
          <a:xfrm>
            <a:off x="150581" y="5132670"/>
            <a:ext cx="11890838" cy="129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machine_learning-project_3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b="1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</a:t>
            </a:r>
            <a:r>
              <a:rPr lang="en-US" sz="24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[“max patterson”, “peter sulzen”, “anastasios tomazos”,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	  “erin wills”]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BD730-316F-D642-9CC1-34402BCACAEB}"/>
              </a:ext>
            </a:extLst>
          </p:cNvPr>
          <p:cNvSpPr txBox="1"/>
          <p:nvPr/>
        </p:nvSpPr>
        <p:spPr>
          <a:xfrm>
            <a:off x="6526924" y="1640766"/>
            <a:ext cx="5591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Congratulations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Science Bootcamp</a:t>
            </a:r>
          </a:p>
          <a:p>
            <a:r>
              <a:rPr lang="en-US" sz="3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Grads</a:t>
            </a:r>
            <a:r>
              <a:rPr lang="en-US" sz="3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B5BF8-D094-284B-8E87-C792D624875F}"/>
              </a:ext>
            </a:extLst>
          </p:cNvPr>
          <p:cNvSpPr txBox="1"/>
          <p:nvPr/>
        </p:nvSpPr>
        <p:spPr>
          <a:xfrm>
            <a:off x="8271383" y="6152835"/>
            <a:ext cx="392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https://chi-ride.herokuapp.com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03489-4485-7F42-8EAF-DC95F2C84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47" y="1313793"/>
            <a:ext cx="6241399" cy="3790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2325B-3BA9-6847-A2B2-288F83B49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2249" y="1640766"/>
            <a:ext cx="606770" cy="6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6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1357</Words>
  <Application>Microsoft Macintosh PowerPoint</Application>
  <PresentationFormat>Widescreen</PresentationFormat>
  <Paragraphs>464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Helvetica</vt:lpstr>
      <vt:lpstr>Monaco</vt:lpstr>
      <vt:lpstr>Office Theme</vt:lpstr>
      <vt:lpstr>PowerPoint Presentation</vt:lpstr>
      <vt:lpstr>Data Source, Databases, Data Wrangling </vt:lpstr>
      <vt:lpstr>Data Source, Database, Data Wrangling: the backend </vt:lpstr>
      <vt:lpstr>PowerPoint Presentation</vt:lpstr>
      <vt:lpstr>PowerPoint Presentation</vt:lpstr>
      <vt:lpstr>PowerPoint Presentation</vt:lpstr>
      <vt:lpstr>PowerPoint Presentation</vt:lpstr>
      <vt:lpstr>Development; Deployment: the front end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pest</dc:creator>
  <cp:lastModifiedBy>pest</cp:lastModifiedBy>
  <cp:revision>51</cp:revision>
  <dcterms:created xsi:type="dcterms:W3CDTF">2020-02-13T23:04:16Z</dcterms:created>
  <dcterms:modified xsi:type="dcterms:W3CDTF">2020-02-14T17:49:04Z</dcterms:modified>
</cp:coreProperties>
</file>